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1287" r:id="rId2"/>
    <p:sldId id="1269" r:id="rId3"/>
    <p:sldId id="1289" r:id="rId4"/>
    <p:sldId id="1290" r:id="rId5"/>
    <p:sldId id="1291" r:id="rId6"/>
    <p:sldId id="1292" r:id="rId7"/>
    <p:sldId id="1293" r:id="rId8"/>
    <p:sldId id="1294" r:id="rId9"/>
    <p:sldId id="1295" r:id="rId10"/>
    <p:sldId id="1296" r:id="rId11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68" d="100"/>
          <a:sy n="68" d="100"/>
        </p:scale>
        <p:origin x="11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Fragen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45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8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Chip zu Chip serielle Datenübertragung - Möglichkeiten</a:t>
            </a:r>
          </a:p>
          <a:p>
            <a:r>
              <a:rPr lang="de-DE" dirty="0" err="1" smtClean="0"/>
              <a:t>Serialisierer</a:t>
            </a:r>
            <a:r>
              <a:rPr lang="de-DE" dirty="0" smtClean="0"/>
              <a:t> – Blockschaltbild</a:t>
            </a:r>
          </a:p>
          <a:p>
            <a:r>
              <a:rPr lang="de-DE" dirty="0" err="1" smtClean="0"/>
              <a:t>Clock-Divider</a:t>
            </a:r>
            <a:r>
              <a:rPr lang="de-DE" dirty="0" smtClean="0"/>
              <a:t> – Blockschaltbild</a:t>
            </a:r>
          </a:p>
          <a:p>
            <a:r>
              <a:rPr lang="de-DE" dirty="0" smtClean="0"/>
              <a:t>Edge </a:t>
            </a:r>
            <a:r>
              <a:rPr lang="de-DE" dirty="0"/>
              <a:t>Detektor – Blockschaltbild</a:t>
            </a:r>
          </a:p>
          <a:p>
            <a:r>
              <a:rPr lang="de-DE" dirty="0" smtClean="0"/>
              <a:t>PLL – Hauptteile</a:t>
            </a:r>
          </a:p>
          <a:p>
            <a:r>
              <a:rPr lang="de-DE" dirty="0" smtClean="0"/>
              <a:t>Phasenkomparator – Blockschaltbild, Funktionsweise</a:t>
            </a:r>
          </a:p>
          <a:p>
            <a:r>
              <a:rPr lang="de-DE" dirty="0" smtClean="0"/>
              <a:t>Spannungsgesteuerter Ringoszillator – Schaltplan</a:t>
            </a:r>
            <a:r>
              <a:rPr lang="de-DE" dirty="0"/>
              <a:t>, Funktionsweise</a:t>
            </a:r>
            <a:endParaRPr lang="de-DE" dirty="0" smtClean="0"/>
          </a:p>
          <a:p>
            <a:r>
              <a:rPr lang="de-DE" dirty="0" smtClean="0"/>
              <a:t>LC Oszillator – </a:t>
            </a:r>
            <a:r>
              <a:rPr lang="de-DE" dirty="0"/>
              <a:t>Schaltplan, </a:t>
            </a:r>
            <a:r>
              <a:rPr lang="de-DE" dirty="0" smtClean="0"/>
              <a:t>Funktionsweise</a:t>
            </a:r>
          </a:p>
          <a:p>
            <a:r>
              <a:rPr lang="de-DE" dirty="0" smtClean="0"/>
              <a:t>Ladungspumpe - </a:t>
            </a:r>
            <a:r>
              <a:rPr lang="de-DE" dirty="0"/>
              <a:t>Blockschaltbild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8414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Disjunktive </a:t>
            </a:r>
            <a:r>
              <a:rPr lang="de-DE" dirty="0" smtClean="0"/>
              <a:t>Normalform (z.B. Komparator)</a:t>
            </a:r>
          </a:p>
          <a:p>
            <a:r>
              <a:rPr lang="de-DE" dirty="0" smtClean="0"/>
              <a:t>Absorptionsregeln</a:t>
            </a:r>
          </a:p>
          <a:p>
            <a:r>
              <a:rPr lang="de-DE" dirty="0"/>
              <a:t>(X &amp; Ai) | X = </a:t>
            </a:r>
            <a:r>
              <a:rPr lang="de-DE" dirty="0" smtClean="0"/>
              <a:t>X</a:t>
            </a:r>
          </a:p>
          <a:p>
            <a:r>
              <a:rPr lang="de-DE" dirty="0"/>
              <a:t>(X &amp; Ai) | (X &amp; !Ai</a:t>
            </a:r>
            <a:r>
              <a:rPr lang="de-DE" dirty="0" smtClean="0"/>
              <a:t>) = X</a:t>
            </a:r>
          </a:p>
          <a:p>
            <a:r>
              <a:rPr lang="de-DE" dirty="0" smtClean="0"/>
              <a:t>NAND/NOR mit Schaltern und Widerständen</a:t>
            </a:r>
          </a:p>
          <a:p>
            <a:r>
              <a:rPr lang="de-DE" dirty="0" smtClean="0"/>
              <a:t>Inverter</a:t>
            </a:r>
            <a:endParaRPr lang="de-DE" dirty="0"/>
          </a:p>
          <a:p>
            <a:r>
              <a:rPr lang="de-DE" dirty="0" smtClean="0"/>
              <a:t>8-bit </a:t>
            </a:r>
            <a:r>
              <a:rPr lang="de-DE" dirty="0" err="1" smtClean="0"/>
              <a:t>Addierer</a:t>
            </a:r>
            <a:r>
              <a:rPr lang="de-DE" dirty="0" smtClean="0"/>
              <a:t>, Funktionsweise, Summe, Übertrag</a:t>
            </a:r>
          </a:p>
          <a:p>
            <a:r>
              <a:rPr lang="de-DE" dirty="0" smtClean="0"/>
              <a:t>Kombinatorische, Sequenzielle Schaltungen – Unterschied</a:t>
            </a:r>
          </a:p>
          <a:p>
            <a:r>
              <a:rPr lang="de-DE" dirty="0" smtClean="0"/>
              <a:t>Beispiel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 smtClean="0"/>
              <a:t>Unterschied Flip-Flop/</a:t>
            </a:r>
            <a:r>
              <a:rPr lang="de-DE" dirty="0" err="1" smtClean="0"/>
              <a:t>Latch</a:t>
            </a:r>
            <a:endParaRPr lang="de-DE" dirty="0" smtClean="0"/>
          </a:p>
          <a:p>
            <a:r>
              <a:rPr lang="de-DE" dirty="0" smtClean="0"/>
              <a:t>Realisierung mit Kondensatoren und Schaltern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157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3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NMOS</a:t>
            </a:r>
          </a:p>
          <a:p>
            <a:r>
              <a:rPr lang="de-DE" dirty="0" smtClean="0"/>
              <a:t>Wann leitet ein NMOS, was ist die </a:t>
            </a:r>
            <a:r>
              <a:rPr lang="de-DE" dirty="0" err="1" smtClean="0"/>
              <a:t>Schwellespannung</a:t>
            </a:r>
            <a:endParaRPr lang="de-DE" dirty="0"/>
          </a:p>
          <a:p>
            <a:r>
              <a:rPr lang="de-DE" dirty="0" smtClean="0"/>
              <a:t>Einfache Schaltungen mit MOFETs</a:t>
            </a:r>
          </a:p>
          <a:p>
            <a:r>
              <a:rPr lang="de-DE" dirty="0" smtClean="0"/>
              <a:t>NMOS / PMOS Unterschiede</a:t>
            </a:r>
            <a:endParaRPr lang="de-DE" dirty="0"/>
          </a:p>
          <a:p>
            <a:r>
              <a:rPr lang="de-DE" dirty="0" smtClean="0"/>
              <a:t>NMOS Inverter mit </a:t>
            </a:r>
            <a:r>
              <a:rPr lang="de-DE" dirty="0" err="1" smtClean="0"/>
              <a:t>Pullup</a:t>
            </a:r>
            <a:r>
              <a:rPr lang="de-DE" dirty="0" smtClean="0"/>
              <a:t> Widerstand</a:t>
            </a:r>
          </a:p>
          <a:p>
            <a:r>
              <a:rPr lang="de-DE" dirty="0" smtClean="0"/>
              <a:t>PMOS Inverter mit </a:t>
            </a:r>
            <a:r>
              <a:rPr lang="de-DE" dirty="0" err="1" smtClean="0"/>
              <a:t>Pulldown</a:t>
            </a:r>
            <a:r>
              <a:rPr lang="de-DE" dirty="0" smtClean="0"/>
              <a:t> Widerstand</a:t>
            </a:r>
          </a:p>
          <a:p>
            <a:r>
              <a:rPr lang="de-DE" dirty="0" smtClean="0"/>
              <a:t>RTL Logikfamilie – Vor- und Nachteile</a:t>
            </a:r>
          </a:p>
          <a:p>
            <a:r>
              <a:rPr lang="de-DE" dirty="0" smtClean="0"/>
              <a:t>CMOS Inverter – Vorteile</a:t>
            </a:r>
          </a:p>
          <a:p>
            <a:r>
              <a:rPr lang="de-DE" dirty="0" smtClean="0"/>
              <a:t>Herleitung von CMOS-Inverter Kennlinie</a:t>
            </a:r>
          </a:p>
          <a:p>
            <a:r>
              <a:rPr lang="de-DE" dirty="0" smtClean="0"/>
              <a:t>NMOFET Kennlinie, Bereiche (z.B. </a:t>
            </a:r>
            <a:r>
              <a:rPr lang="de-DE" dirty="0" err="1" smtClean="0"/>
              <a:t>Sättingung</a:t>
            </a:r>
            <a:r>
              <a:rPr lang="de-DE" dirty="0" smtClean="0"/>
              <a:t>), Formel und Parameter, Unterschied PMOS/NMOS (z.B. Mobilität von Ladungsträgern)</a:t>
            </a:r>
          </a:p>
          <a:p>
            <a:r>
              <a:rPr lang="de-DE" dirty="0" smtClean="0"/>
              <a:t>Nichtlinearität von Kennlinie – Folgen, Logische Pegeln</a:t>
            </a:r>
          </a:p>
          <a:p>
            <a:r>
              <a:rPr lang="de-DE" dirty="0" smtClean="0"/>
              <a:t>Geschwindigkeit des Inverters (Wovon hängt die Geschwindigkeit ab?)</a:t>
            </a:r>
          </a:p>
          <a:p>
            <a:r>
              <a:rPr lang="de-DE" dirty="0" smtClean="0"/>
              <a:t>Layout des Inverters – Skizze. Unterschied </a:t>
            </a:r>
            <a:r>
              <a:rPr lang="de-DE" dirty="0" smtClean="0"/>
              <a:t>INV1/INV2</a:t>
            </a:r>
          </a:p>
          <a:p>
            <a:r>
              <a:rPr lang="de-DE" dirty="0" err="1"/>
              <a:t>Taktbaum</a:t>
            </a:r>
            <a:r>
              <a:rPr lang="de-DE" dirty="0"/>
              <a:t>: Optimierung von </a:t>
            </a:r>
            <a:r>
              <a:rPr lang="de-DE" dirty="0" err="1"/>
              <a:t>Inverterketten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790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4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Die wichtigsten Booleschen Funktionen von zwei Variablen</a:t>
            </a:r>
          </a:p>
          <a:p>
            <a:r>
              <a:rPr lang="de-DE" dirty="0"/>
              <a:t>NAND, NOR, </a:t>
            </a:r>
            <a:r>
              <a:rPr lang="de-DE" dirty="0" smtClean="0"/>
              <a:t>EXNOR</a:t>
            </a:r>
          </a:p>
          <a:p>
            <a:r>
              <a:rPr lang="de-DE" dirty="0" smtClean="0"/>
              <a:t>Wahrheitstabellen dieser Funktionen</a:t>
            </a:r>
          </a:p>
          <a:p>
            <a:r>
              <a:rPr lang="de-DE" dirty="0" smtClean="0"/>
              <a:t>Realisierung von AND/OR/EXOR (… + Inverter)</a:t>
            </a:r>
          </a:p>
          <a:p>
            <a:r>
              <a:rPr lang="de-DE" dirty="0" smtClean="0"/>
              <a:t>EXNOR mit AND/OR - Realisierung</a:t>
            </a:r>
          </a:p>
          <a:p>
            <a:r>
              <a:rPr lang="de-DE" dirty="0" smtClean="0"/>
              <a:t>Umwandlung NOR in NAND</a:t>
            </a:r>
          </a:p>
          <a:p>
            <a:r>
              <a:rPr lang="de-DE" dirty="0" smtClean="0"/>
              <a:t>EXOR mit NAND (Realisierung)</a:t>
            </a:r>
          </a:p>
          <a:p>
            <a:r>
              <a:rPr lang="de-DE" dirty="0" smtClean="0"/>
              <a:t>CMOS Gatter:</a:t>
            </a:r>
          </a:p>
          <a:p>
            <a:r>
              <a:rPr lang="de-DE" dirty="0" smtClean="0"/>
              <a:t>CMOS NAND, NOR, EXNOR</a:t>
            </a:r>
          </a:p>
          <a:p>
            <a:r>
              <a:rPr lang="de-DE" dirty="0" smtClean="0"/>
              <a:t>NOR/NAND mit mehreren Eingängen</a:t>
            </a:r>
          </a:p>
          <a:p>
            <a:r>
              <a:rPr lang="de-DE" dirty="0" smtClean="0"/>
              <a:t>Multiplexer mit 2 Eingängen – Realisierung mit NANDs</a:t>
            </a:r>
          </a:p>
          <a:p>
            <a:r>
              <a:rPr lang="de-DE" dirty="0" err="1" smtClean="0"/>
              <a:t>Gated</a:t>
            </a:r>
            <a:r>
              <a:rPr lang="de-DE" dirty="0" smtClean="0"/>
              <a:t> Inverter</a:t>
            </a:r>
          </a:p>
          <a:p>
            <a:r>
              <a:rPr lang="de-DE" dirty="0" smtClean="0"/>
              <a:t>Multiplexer mit </a:t>
            </a:r>
            <a:r>
              <a:rPr lang="de-DE" dirty="0" err="1" smtClean="0"/>
              <a:t>Gated</a:t>
            </a:r>
            <a:r>
              <a:rPr lang="de-DE" dirty="0" smtClean="0"/>
              <a:t> Invertern</a:t>
            </a:r>
          </a:p>
          <a:p>
            <a:r>
              <a:rPr lang="de-DE" dirty="0" smtClean="0"/>
              <a:t>EXNOR aus Multiplexer</a:t>
            </a:r>
          </a:p>
          <a:p>
            <a:r>
              <a:rPr lang="de-DE" dirty="0" smtClean="0"/>
              <a:t>Multiplexer mit mehreren Eingängen/</a:t>
            </a:r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smtClean="0"/>
              <a:t>Analog- Digitalmultiplexer – Unterschied</a:t>
            </a:r>
          </a:p>
          <a:p>
            <a:r>
              <a:rPr lang="de-DE" dirty="0" err="1" smtClean="0"/>
              <a:t>Demultiplexer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0752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4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Multiplexer/</a:t>
            </a:r>
            <a:r>
              <a:rPr lang="de-DE" dirty="0" err="1" smtClean="0"/>
              <a:t>Demultiplexer</a:t>
            </a:r>
            <a:r>
              <a:rPr lang="de-DE" dirty="0" smtClean="0"/>
              <a:t> als Baumstruktur</a:t>
            </a:r>
          </a:p>
          <a:p>
            <a:r>
              <a:rPr lang="de-DE" dirty="0" err="1" smtClean="0"/>
              <a:t>Latch</a:t>
            </a:r>
            <a:r>
              <a:rPr lang="de-DE" dirty="0" smtClean="0"/>
              <a:t> und Flip-Flop – Funktionsweise/Unterschied</a:t>
            </a:r>
          </a:p>
          <a:p>
            <a:r>
              <a:rPr lang="de-DE" dirty="0" smtClean="0"/>
              <a:t>Statische Speicherzelle – Funktionsweise/positive Rückkopplung/Arbeitspunkt</a:t>
            </a:r>
          </a:p>
          <a:p>
            <a:r>
              <a:rPr lang="de-DE" dirty="0" err="1" smtClean="0"/>
              <a:t>Latch</a:t>
            </a:r>
            <a:r>
              <a:rPr lang="de-DE" dirty="0" smtClean="0"/>
              <a:t> basiert auf einem Multiplexer</a:t>
            </a:r>
          </a:p>
          <a:p>
            <a:r>
              <a:rPr lang="de-DE" dirty="0" smtClean="0"/>
              <a:t>CMOS Flip-Flop</a:t>
            </a:r>
          </a:p>
          <a:p>
            <a:r>
              <a:rPr lang="de-DE" dirty="0"/>
              <a:t>CMOS </a:t>
            </a:r>
            <a:r>
              <a:rPr lang="de-DE" dirty="0" smtClean="0"/>
              <a:t>Flip-Flop mit </a:t>
            </a:r>
            <a:r>
              <a:rPr lang="de-DE" dirty="0" err="1" smtClean="0"/>
              <a:t>Reset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72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5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Setup und Hold Zeit</a:t>
            </a:r>
          </a:p>
          <a:p>
            <a:r>
              <a:rPr lang="de-DE" dirty="0" smtClean="0"/>
              <a:t>Ursachen, Folgen, </a:t>
            </a:r>
            <a:r>
              <a:rPr lang="de-DE" dirty="0" err="1" smtClean="0"/>
              <a:t>Massnahmen</a:t>
            </a:r>
            <a:endParaRPr lang="de-DE" dirty="0" smtClean="0"/>
          </a:p>
          <a:p>
            <a:r>
              <a:rPr lang="de-DE" dirty="0" err="1" smtClean="0"/>
              <a:t>Kodierer</a:t>
            </a:r>
            <a:endParaRPr lang="de-DE" dirty="0" smtClean="0"/>
          </a:p>
          <a:p>
            <a:r>
              <a:rPr lang="de-DE" dirty="0" smtClean="0"/>
              <a:t>Verwendung von </a:t>
            </a:r>
            <a:r>
              <a:rPr lang="de-DE" dirty="0" err="1" smtClean="0"/>
              <a:t>Karnaugh</a:t>
            </a:r>
            <a:r>
              <a:rPr lang="de-DE" dirty="0" smtClean="0"/>
              <a:t> Tabellen auf einem einfachen Beispiel z.B. Y </a:t>
            </a:r>
            <a:r>
              <a:rPr lang="de-DE" dirty="0"/>
              <a:t>= DCBA + DCB!A + D!CBA </a:t>
            </a:r>
            <a:r>
              <a:rPr lang="de-DE" dirty="0" smtClean="0"/>
              <a:t>D!CB!A</a:t>
            </a:r>
          </a:p>
          <a:p>
            <a:r>
              <a:rPr lang="de-DE" dirty="0" err="1" smtClean="0"/>
              <a:t>Glitch</a:t>
            </a:r>
            <a:r>
              <a:rPr lang="de-DE" dirty="0" smtClean="0"/>
              <a:t>/</a:t>
            </a:r>
            <a:r>
              <a:rPr lang="de-DE" dirty="0" err="1" smtClean="0"/>
              <a:t>Karhanugh</a:t>
            </a:r>
            <a:r>
              <a:rPr lang="de-DE" dirty="0" smtClean="0"/>
              <a:t> Tabelle, Design von </a:t>
            </a:r>
            <a:r>
              <a:rPr lang="de-DE" dirty="0" err="1" smtClean="0"/>
              <a:t>Glitch</a:t>
            </a:r>
            <a:r>
              <a:rPr lang="de-DE" dirty="0" smtClean="0"/>
              <a:t>-freien Schaltungen</a:t>
            </a:r>
          </a:p>
          <a:p>
            <a:r>
              <a:rPr lang="de-DE" dirty="0" smtClean="0"/>
              <a:t>Grey Code – Idee, Verwendung, Realisierung mit einem Binärzähler (Prinzip)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625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5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Zustandsmaschinen</a:t>
            </a:r>
          </a:p>
          <a:p>
            <a:r>
              <a:rPr lang="de-DE" dirty="0" smtClean="0"/>
              <a:t>Typen, Synchrone/</a:t>
            </a:r>
            <a:r>
              <a:rPr lang="de-DE" dirty="0" err="1" smtClean="0"/>
              <a:t>Asynchone</a:t>
            </a:r>
            <a:endParaRPr lang="de-DE" dirty="0"/>
          </a:p>
          <a:p>
            <a:r>
              <a:rPr lang="de-DE" dirty="0" smtClean="0"/>
              <a:t>Beispiel </a:t>
            </a:r>
            <a:r>
              <a:rPr lang="de-DE" dirty="0" err="1" smtClean="0"/>
              <a:t>Timer</a:t>
            </a:r>
            <a:r>
              <a:rPr lang="de-DE" dirty="0" smtClean="0"/>
              <a:t> – Zustandsdiagram, </a:t>
            </a:r>
            <a:r>
              <a:rPr lang="de-DE" dirty="0" smtClean="0"/>
              <a:t>Funktionsweise</a:t>
            </a:r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289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6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Addition </a:t>
            </a:r>
            <a:r>
              <a:rPr lang="de-DE" dirty="0" smtClean="0"/>
              <a:t>von binären Zahlen – Prinzip</a:t>
            </a:r>
          </a:p>
          <a:p>
            <a:r>
              <a:rPr lang="de-DE" dirty="0" err="1" smtClean="0"/>
              <a:t>Volladdierer</a:t>
            </a:r>
            <a:r>
              <a:rPr lang="de-DE" dirty="0" smtClean="0"/>
              <a:t>/</a:t>
            </a:r>
            <a:r>
              <a:rPr lang="de-DE" dirty="0" err="1" smtClean="0"/>
              <a:t>Halbaddierer</a:t>
            </a:r>
            <a:r>
              <a:rPr lang="de-DE" dirty="0" smtClean="0"/>
              <a:t> – Tabelle, Realisierung mit Logischen Funktionen (bis Seite 27) (28 – 46 nur als Info.)</a:t>
            </a:r>
          </a:p>
          <a:p>
            <a:r>
              <a:rPr lang="de-DE" dirty="0" smtClean="0"/>
              <a:t>Schieberegister, Struktur, Anwendungen, mögliche Probleme</a:t>
            </a:r>
          </a:p>
          <a:p>
            <a:r>
              <a:rPr lang="de-DE" dirty="0" err="1" smtClean="0"/>
              <a:t>Pipelining</a:t>
            </a:r>
            <a:endParaRPr lang="de-DE" dirty="0" smtClean="0"/>
          </a:p>
          <a:p>
            <a:r>
              <a:rPr lang="de-DE" dirty="0" smtClean="0"/>
              <a:t>LSFR Zähler, Zahl von Zuständen, Funktionsweise</a:t>
            </a:r>
          </a:p>
          <a:p>
            <a:r>
              <a:rPr lang="de-DE" dirty="0" smtClean="0"/>
              <a:t>Pseudo Random Sequenz Zähler, Eigenschaften, Länge der Sequenz</a:t>
            </a:r>
          </a:p>
          <a:p>
            <a:r>
              <a:rPr lang="de-DE" dirty="0" smtClean="0"/>
              <a:t>Ripple Zähler – Funktionsweise</a:t>
            </a:r>
          </a:p>
          <a:p>
            <a:r>
              <a:rPr lang="de-DE" dirty="0" smtClean="0"/>
              <a:t>Synchroner Binärzähler, Implementierung mit </a:t>
            </a:r>
            <a:r>
              <a:rPr lang="de-DE" dirty="0" err="1" smtClean="0"/>
              <a:t>Halbaddrierern</a:t>
            </a:r>
            <a:r>
              <a:rPr lang="de-DE" dirty="0" smtClean="0"/>
              <a:t> (</a:t>
            </a:r>
            <a:r>
              <a:rPr lang="de-DE" dirty="0" err="1"/>
              <a:t>E</a:t>
            </a:r>
            <a:r>
              <a:rPr lang="de-DE" dirty="0" err="1" smtClean="0"/>
              <a:t>nable</a:t>
            </a:r>
            <a:r>
              <a:rPr lang="de-DE" dirty="0" smtClean="0"/>
              <a:t> und </a:t>
            </a:r>
            <a:r>
              <a:rPr lang="de-DE" dirty="0" err="1" smtClean="0"/>
              <a:t>Reset</a:t>
            </a:r>
            <a:r>
              <a:rPr lang="de-DE" dirty="0" smtClean="0"/>
              <a:t>) Maximale Taktfrequenz</a:t>
            </a:r>
          </a:p>
          <a:p>
            <a:r>
              <a:rPr lang="de-DE" dirty="0" smtClean="0"/>
              <a:t>BCD Zähler</a:t>
            </a:r>
          </a:p>
          <a:p>
            <a:r>
              <a:rPr lang="de-DE" dirty="0" smtClean="0"/>
              <a:t>Schneller Binärzähler (nur als Info.)</a:t>
            </a:r>
          </a:p>
          <a:p>
            <a:r>
              <a:rPr lang="de-DE" dirty="0" err="1" smtClean="0"/>
              <a:t>Gräy</a:t>
            </a:r>
            <a:r>
              <a:rPr lang="de-DE" dirty="0" smtClean="0"/>
              <a:t> Zähler (in der Vorlesung 6 nur als Info.)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289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7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SRAM – Transistorschaltung, Funktionsweise, </a:t>
            </a:r>
            <a:r>
              <a:rPr lang="de-DE" dirty="0" err="1" smtClean="0"/>
              <a:t>Precharge</a:t>
            </a:r>
            <a:r>
              <a:rPr lang="de-DE" dirty="0" smtClean="0"/>
              <a:t>, Sense-</a:t>
            </a:r>
            <a:r>
              <a:rPr lang="de-DE" dirty="0" err="1" smtClean="0"/>
              <a:t>Amplifier</a:t>
            </a:r>
            <a:r>
              <a:rPr lang="de-DE" dirty="0"/>
              <a:t> (warum </a:t>
            </a:r>
            <a:r>
              <a:rPr lang="de-DE" dirty="0" smtClean="0"/>
              <a:t>werden sie verwendet?)</a:t>
            </a:r>
          </a:p>
          <a:p>
            <a:r>
              <a:rPr lang="de-DE" dirty="0" smtClean="0"/>
              <a:t>DRAM – Transistorschaltung, Funktionsweise, Refresh</a:t>
            </a:r>
          </a:p>
          <a:p>
            <a:r>
              <a:rPr lang="de-DE" dirty="0" smtClean="0"/>
              <a:t>EEPROM – Funktionsweise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9868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499</Words>
  <Application>Microsoft Office PowerPoint</Application>
  <PresentationFormat>Bildschirmpräsentation (4:3)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2" baseType="lpstr">
      <vt:lpstr>Arial</vt:lpstr>
      <vt:lpstr>SDSSMALL2_2</vt:lpstr>
      <vt:lpstr>Fragen</vt:lpstr>
      <vt:lpstr>Vorlesung 1</vt:lpstr>
      <vt:lpstr>Vorlesung 3</vt:lpstr>
      <vt:lpstr>Vorlesung 4</vt:lpstr>
      <vt:lpstr>Vorlesung 4</vt:lpstr>
      <vt:lpstr>Vorlesung 5</vt:lpstr>
      <vt:lpstr>Vorlesung 5</vt:lpstr>
      <vt:lpstr>Vorlesung 6</vt:lpstr>
      <vt:lpstr>Vorlesung 7</vt:lpstr>
      <vt:lpstr>Vorlesung 8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1530</cp:revision>
  <dcterms:created xsi:type="dcterms:W3CDTF">2010-08-30T10:07:17Z</dcterms:created>
  <dcterms:modified xsi:type="dcterms:W3CDTF">2017-07-08T16:29:13Z</dcterms:modified>
</cp:coreProperties>
</file>